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Banking System Console Application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4954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C++ project showcases a comprehensive console-based banking application, encompassing features like account management, deposits, withdrawals, and balance inquiries.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43842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412349"/>
            <a:ext cx="193714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Priyanshu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33187"/>
            <a:ext cx="556760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9383" y="2013585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5358" y="2097048"/>
            <a:ext cx="14906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3045" y="2013585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Creation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3045" y="2495074"/>
            <a:ext cx="6861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open new bank accounts with essential personal and financial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9383" y="3680698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7021" y="3764161"/>
            <a:ext cx="20574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03045" y="3680698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Balance Inquiry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03045" y="4162187"/>
            <a:ext cx="68615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can easily check their account balances at any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79383" y="4991576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7021" y="5075039"/>
            <a:ext cx="205740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3045" y="4991576"/>
            <a:ext cx="341280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Deposits &amp; Withdrawals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3045" y="5473065"/>
            <a:ext cx="6861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handles both deposit and withdrawal transactions securely.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79383" y="6658689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2140" y="6742152"/>
            <a:ext cx="19538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03045" y="6658689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Closure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03045" y="7140178"/>
            <a:ext cx="68615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close their accounts with a confirmation process.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64937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Architectural Design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Object-Oriented Approach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is designed using C++ OOP principles, with modular classes for Account and Bank management.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6323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 Storage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3133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account information is securely stored and retrieved using file handling techniques.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16241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Exception Handling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3133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implements robust error management, such as preventing withdrawals beyond available balance.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213" y="470535"/>
            <a:ext cx="4509968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Highlights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213" y="1260515"/>
            <a:ext cx="426958" cy="426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213" y="185820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C++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213" y="2227421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the power of C++ for its object-oriented features and strong performance.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13" y="3013234"/>
            <a:ext cx="426958" cy="426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213" y="361092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Encapsulation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213" y="3980140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data and method encapsulation within the Account and Bank classes.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13" y="4765953"/>
            <a:ext cx="426958" cy="4269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4213" y="5363647"/>
            <a:ext cx="243804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Operator Overloading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84213" y="5732859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Utilized operator overloading to simplify file I/O and account information display.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13" y="6518672"/>
            <a:ext cx="426958" cy="4269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84213" y="7116366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Structures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84213" y="7485578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Leveraged the map data structure for efficient account storage and management.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22471"/>
            <a:ext cx="657344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Challenges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1864281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12633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2660213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Ensured reliable data storage across sessions through file handling techniques.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59185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Management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475511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custom exceptions to handle over-withdrawals and other edge cases.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05409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31614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6093" y="685002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an intuitive CLI for user navigation and interaction.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102947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Demonstration &amp; Code Snippets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Class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Showcased key methods like Deposit(), Withdraw(), and file handling operators.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8090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Bank Class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Demonstrated the implementation of account management and transaction handling.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8090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File I/O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Explained the process of saving and retrieving account data using file handling.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5506760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057" y="5633085"/>
            <a:ext cx="13001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429947" y="4173379"/>
            <a:ext cx="30383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Graphical User Interface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593550"/>
            <a:ext cx="61492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a user-friendly GUI for a more intuitive banking experience.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5308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23848" y="6653451"/>
            <a:ext cx="258246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Migrate to a database solution for improved scalability and data management.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1443" y="5633085"/>
            <a:ext cx="17954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Additional Features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more advanced banking functionalities, such as loan management and interest calculations.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562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698081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C++ project showcases a comprehensive understanding of object-oriented programming, file handling, and problem-solving skills. It serves as a strong foundation for developing real-world banking applications and demonstrates the ability to tackle complex software engineering challenges.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2024-10-10T06:30:33Z</dcterms:created>
  <dcterms:modified xsi:type="dcterms:W3CDTF">2024-10-10T06:30:33Z</dcterms:modified>
</cp:coreProperties>
</file>